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61" r:id="rId4"/>
    <p:sldId id="262" r:id="rId5"/>
    <p:sldId id="259" r:id="rId6"/>
    <p:sldId id="260" r:id="rId7"/>
  </p:sldIdLst>
  <p:sldSz cx="23774400" cy="23774400"/>
  <p:notesSz cx="6858000" cy="9144000"/>
  <p:defaultTextStyle>
    <a:defPPr>
      <a:defRPr lang="zh-TW"/>
    </a:defPPr>
    <a:lvl1pPr marL="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354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46" autoAdjust="0"/>
  </p:normalViewPr>
  <p:slideViewPr>
    <p:cSldViewPr snapToGrid="0">
      <p:cViewPr varScale="1">
        <p:scale>
          <a:sx n="28" d="100"/>
          <a:sy n="28" d="100"/>
        </p:scale>
        <p:origin x="27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3C71-EFAB-43D1-B854-1FA321EB4913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3E6AA-0423-44CA-AE38-FBA3039C90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0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1pPr>
    <a:lvl2pPr marL="899770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2pPr>
    <a:lvl3pPr marL="179953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3pPr>
    <a:lvl4pPr marL="2699309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4pPr>
    <a:lvl5pPr marL="359907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5pPr>
    <a:lvl6pPr marL="449884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6pPr>
    <a:lvl7pPr marL="5398618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7pPr>
    <a:lvl8pPr marL="629838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8pPr>
    <a:lvl9pPr marL="7198157" algn="l" defTabSz="1799539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1 Sampling map of </a:t>
            </a:r>
            <a:r>
              <a:rPr lang="en-US" altLang="zh-TW" dirty="0" err="1" smtClean="0"/>
              <a:t>meiobenthos</a:t>
            </a:r>
            <a:r>
              <a:rPr lang="en-US" altLang="zh-TW" baseline="0" dirty="0" smtClean="0"/>
              <a:t> and </a:t>
            </a:r>
            <a:r>
              <a:rPr lang="en-US" altLang="zh-TW" baseline="0" dirty="0" err="1" smtClean="0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7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2 Size spectrum of </a:t>
            </a:r>
            <a:r>
              <a:rPr lang="en-US" altLang="zh-TW" dirty="0" err="1" smtClean="0"/>
              <a:t>meiobenthos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macrobenthos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20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Fig. 3. Biomass, annual P/B ratio, annual secondary</a:t>
            </a:r>
            <a:r>
              <a:rPr lang="en-US" altLang="zh-TW" baseline="0" dirty="0" smtClean="0"/>
              <a:t> production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(A, C, E)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(B, D, F)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4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79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Fig. 4. Annual P/B ratio, annual secondary</a:t>
            </a:r>
            <a:r>
              <a:rPr lang="en-US" altLang="zh-TW" baseline="0" dirty="0" smtClean="0"/>
              <a:t> production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(A, C, E)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(B, D, F)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985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5. </a:t>
            </a:r>
            <a:r>
              <a:rPr lang="en-US" altLang="zh-TW" baseline="0" dirty="0" smtClean="0"/>
              <a:t>Mass-specific respiration and total respiration rate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(A, C)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(B, D)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64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 6 Body</a:t>
            </a:r>
            <a:r>
              <a:rPr lang="en-US" altLang="zh-TW" baseline="0" dirty="0" smtClean="0"/>
              <a:t> size composition of </a:t>
            </a:r>
            <a:r>
              <a:rPr lang="en-US" altLang="zh-TW" baseline="0" dirty="0" err="1" smtClean="0"/>
              <a:t>meiobenthos</a:t>
            </a:r>
            <a:r>
              <a:rPr lang="en-US" altLang="zh-TW" baseline="0" dirty="0" smtClean="0"/>
              <a:t> (A-B) and </a:t>
            </a:r>
            <a:r>
              <a:rPr lang="en-US" altLang="zh-TW" baseline="0" dirty="0" err="1" smtClean="0"/>
              <a:t>macrobenthos</a:t>
            </a:r>
            <a:r>
              <a:rPr lang="en-US" altLang="zh-TW" baseline="0" dirty="0" smtClean="0"/>
              <a:t> (C-D)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3E6AA-0423-44CA-AE38-FBA3039C90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55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1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7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37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6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7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37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07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00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37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8D40-311B-4DC9-B5DC-A97249C6D501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FE75-C375-4140-A28E-9EBE888275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6117" r="13330"/>
          <a:stretch/>
        </p:blipFill>
        <p:spPr>
          <a:xfrm>
            <a:off x="11703288" y="4479185"/>
            <a:ext cx="10323095" cy="146316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5460" r="16776"/>
          <a:stretch/>
        </p:blipFill>
        <p:spPr>
          <a:xfrm>
            <a:off x="1789267" y="4479185"/>
            <a:ext cx="9914021" cy="146304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06484" y="6204857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997542" y="623751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095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43059"/>
            <a:ext cx="12801600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821" y="3343059"/>
            <a:ext cx="12801600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246428"/>
            <a:ext cx="12801600" cy="9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r="21576"/>
          <a:stretch/>
        </p:blipFill>
        <p:spPr>
          <a:xfrm>
            <a:off x="10599821" y="12246428"/>
            <a:ext cx="10039493" cy="9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20684" y="3592285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821885" y="3494313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894114" y="12377056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789228" y="12377056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07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2503"/>
            <a:ext cx="13035029" cy="931073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648" y="8042502"/>
            <a:ext cx="13035029" cy="931073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21639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9145352" y="842409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4556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r="21428"/>
          <a:stretch/>
        </p:blipFill>
        <p:spPr>
          <a:xfrm>
            <a:off x="877824" y="2686399"/>
            <a:ext cx="100584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234" y="2686399"/>
            <a:ext cx="12453166" cy="889511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64561" y="2866950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789747" y="2789902"/>
            <a:ext cx="833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18" y="11734146"/>
            <a:ext cx="12994106" cy="9281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20782"/>
          <a:stretch/>
        </p:blipFill>
        <p:spPr>
          <a:xfrm>
            <a:off x="10791843" y="11677771"/>
            <a:ext cx="10510989" cy="94774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664561" y="11889921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013955" y="11830399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8599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05" y="2990711"/>
            <a:ext cx="12801600" cy="914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" r="856"/>
          <a:stretch/>
        </p:blipFill>
        <p:spPr>
          <a:xfrm>
            <a:off x="11275033" y="2961059"/>
            <a:ext cx="12691872" cy="9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05" y="12134711"/>
            <a:ext cx="12801600" cy="9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r="21428"/>
          <a:stretch/>
        </p:blipFill>
        <p:spPr>
          <a:xfrm>
            <a:off x="11275033" y="12075407"/>
            <a:ext cx="10058400" cy="91440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0087620" y="310931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0211333" y="3109319"/>
            <a:ext cx="833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991368" y="12157067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0115081" y="12157067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195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4257" y="2808514"/>
            <a:ext cx="14811375" cy="9144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2808514"/>
            <a:ext cx="14811375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4257" y="11952514"/>
            <a:ext cx="14811375" cy="914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18420"/>
          <a:stretch/>
        </p:blipFill>
        <p:spPr>
          <a:xfrm>
            <a:off x="10744200" y="11952514"/>
            <a:ext cx="12083143" cy="914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470571" y="2974384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(A)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1469254" y="2944309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(B)</a:t>
            </a:r>
            <a:endParaRPr lang="zh-TW" altLang="en-US" sz="4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496865" y="12113801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(C)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599883" y="12055652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(D)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640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184</Words>
  <Application>Microsoft Office PowerPoint</Application>
  <PresentationFormat>自訂</PresentationFormat>
  <Paragraphs>32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Chih-Lin Wei</dc:creator>
  <cp:lastModifiedBy>Chih-Lin Wei</cp:lastModifiedBy>
  <cp:revision>17</cp:revision>
  <dcterms:created xsi:type="dcterms:W3CDTF">2020-09-12T06:09:24Z</dcterms:created>
  <dcterms:modified xsi:type="dcterms:W3CDTF">2020-10-31T07:12:46Z</dcterms:modified>
</cp:coreProperties>
</file>